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6"/>
  </p:notesMasterIdLst>
  <p:sldIdLst>
    <p:sldId id="311" r:id="rId3"/>
    <p:sldId id="257" r:id="rId4"/>
    <p:sldId id="323" r:id="rId5"/>
    <p:sldId id="324" r:id="rId6"/>
    <p:sldId id="259" r:id="rId7"/>
    <p:sldId id="260" r:id="rId8"/>
    <p:sldId id="261" r:id="rId9"/>
    <p:sldId id="305" r:id="rId10"/>
    <p:sldId id="310" r:id="rId11"/>
    <p:sldId id="306" r:id="rId12"/>
    <p:sldId id="307" r:id="rId13"/>
    <p:sldId id="308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svg"/><Relationship Id="rId7" Type="http://schemas.openxmlformats.org/officeDocument/2006/relationships/image" Target="../media/image3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svg"/><Relationship Id="rId7" Type="http://schemas.openxmlformats.org/officeDocument/2006/relationships/image" Target="../media/image5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69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with known            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r>
              <a:rPr lang="en-US" sz="2300" dirty="0"/>
              <a:t>The numerical AVAR values have been averaged over 100 Monte Carlo simulations and the shaded bounds represent the standard deviation.</a:t>
            </a:r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784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9655" y="4811445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925525" cy="4351338"/>
          </a:xfrm>
        </p:spPr>
        <p:txBody>
          <a:bodyPr>
            <a:normAutofit/>
          </a:bodyPr>
          <a:lstStyle/>
          <a:p>
            <a:r>
              <a:rPr lang="en-US" dirty="0"/>
              <a:t>Despite the vast investigation in advanced data filtering techniques, Simple Moving Average Estimations (SMAE) are still among the widely used filtering solutions in many fields of research such as: </a:t>
            </a:r>
          </a:p>
          <a:p>
            <a:pPr marL="227013" indent="0">
              <a:buNone/>
            </a:pPr>
            <a:r>
              <a:rPr lang="en-US" dirty="0"/>
              <a:t>trend forecasting</a:t>
            </a:r>
            <a:r>
              <a:rPr lang="en-US" baseline="30000" dirty="0"/>
              <a:t>1</a:t>
            </a:r>
            <a:r>
              <a:rPr lang="en-US" dirty="0"/>
              <a:t> communication systems</a:t>
            </a:r>
            <a:r>
              <a:rPr lang="en-US" baseline="30000" dirty="0"/>
              <a:t>2</a:t>
            </a:r>
            <a:r>
              <a:rPr lang="en-US" dirty="0"/>
              <a:t>, econometrics</a:t>
            </a:r>
            <a:r>
              <a:rPr lang="en-US" baseline="30000" dirty="0"/>
              <a:t>3</a:t>
            </a:r>
            <a:r>
              <a:rPr lang="en-US" dirty="0"/>
              <a:t>, circuit design</a:t>
            </a:r>
            <a:r>
              <a:rPr lang="en-US" baseline="30000" dirty="0"/>
              <a:t>4</a:t>
            </a:r>
            <a:r>
              <a:rPr lang="en-US" dirty="0"/>
              <a:t>, cardiac signal analysis</a:t>
            </a:r>
            <a:r>
              <a:rPr lang="en-US" baseline="30000" dirty="0"/>
              <a:t>5</a:t>
            </a:r>
            <a:r>
              <a:rPr lang="en-US" dirty="0"/>
              <a:t> and, general data monitoring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r>
              <a:rPr lang="en-US" dirty="0"/>
              <a:t>The challenge of systematically selecting an appropriate timescale or window length over which to average measurements persists to this 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shynkevich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2014	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		[3] Ellis, 2005		[4]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forbes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2013		[5]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2003		[6]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55553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90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72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96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728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94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462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838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75600"/>
            <a:ext cx="6216321" cy="3019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645400" y="2075600"/>
            <a:ext cx="1164620" cy="3019239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4.81481E-6 L 0.02305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 (eq. (11) of the paper).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57782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0551" y="1302635"/>
            <a:ext cx="2999271" cy="48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873274" cy="4522664"/>
          </a:xfrm>
        </p:spPr>
        <p:txBody>
          <a:bodyPr>
            <a:noAutofit/>
          </a:bodyPr>
          <a:lstStyle/>
          <a:p>
            <a:r>
              <a:rPr lang="en-US" sz="2400" dirty="0"/>
              <a:t>Allan Variance can be estimated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AVAR can be</a:t>
            </a:r>
            <a:r>
              <a:rPr lang="en-US" sz="2400" baseline="30000" dirty="0"/>
              <a:t>1</a:t>
            </a:r>
            <a:r>
              <a:rPr lang="en-US" sz="2400" dirty="0"/>
              <a:t> calculated in a linear time complexity as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28600" indent="0">
              <a:buNone/>
            </a:pPr>
            <a:r>
              <a:rPr lang="en-US" sz="2400" dirty="0"/>
              <a:t>where                      is the accumulated signal value at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2856" y="2151256"/>
            <a:ext cx="3070860" cy="5448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148" y="3832826"/>
            <a:ext cx="5720715" cy="78009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692" y="4769588"/>
            <a:ext cx="1201103" cy="78009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1704" y="5076293"/>
            <a:ext cx="136208" cy="1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7212</TotalTime>
  <Words>969</Words>
  <Application>Microsoft Office PowerPoint</Application>
  <PresentationFormat>Widescreen</PresentationFormat>
  <Paragraphs>108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Exalabs</vt:lpstr>
      <vt:lpstr>Umass Lowell General</vt:lpstr>
      <vt:lpstr>Optimal Moving Average Estimation of Noisy Random Walks using Allan Variance-informed Window Length</vt:lpstr>
      <vt:lpstr>Motivation</vt:lpstr>
      <vt:lpstr>Is Your Data Still Relevant?</vt:lpstr>
      <vt:lpstr>Is Your Data Still Relevant?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Conclusion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Haeri, Hossein</cp:lastModifiedBy>
  <cp:revision>73</cp:revision>
  <dcterms:created xsi:type="dcterms:W3CDTF">2016-08-30T22:58:23Z</dcterms:created>
  <dcterms:modified xsi:type="dcterms:W3CDTF">2022-05-17T00:07:25Z</dcterms:modified>
</cp:coreProperties>
</file>